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0" r:id="rId3"/>
    <p:sldId id="257" r:id="rId4"/>
    <p:sldId id="261" r:id="rId5"/>
    <p:sldId id="258" r:id="rId6"/>
    <p:sldId id="262" r:id="rId7"/>
    <p:sldId id="259" r:id="rId8"/>
    <p:sldId id="263" r:id="rId9"/>
    <p:sldId id="264" r:id="rId10"/>
    <p:sldId id="265" r:id="rId11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FBE16A6B-E436-4D32-9B9F-484BB1995C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3793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90FD9DCE-5FF1-49D8-9CCD-218FAACB6F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7767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8BDEFCE3-366B-4336-9933-A717850D2865}" type="slidenum">
              <a:rPr lang="en-US" altLang="en-US" sz="1200" smtClean="0"/>
              <a:pPr eaLnBrk="1" hangingPunct="1">
                <a:defRPr/>
              </a:pPr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BE05F944-3A6E-4FCA-A220-6F62C48FE519}" type="slidenum">
              <a:rPr lang="en-US" altLang="en-US" sz="1200" smtClean="0"/>
              <a:pPr eaLnBrk="1" hangingPunct="1">
                <a:defRPr/>
              </a:pPr>
              <a:t>10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9BFB3778-CF74-4E84-BB38-E524DA94832C}" type="slidenum">
              <a:rPr lang="en-US" altLang="en-US" sz="1200" smtClean="0"/>
              <a:pPr eaLnBrk="1" hangingPunct="1">
                <a:defRPr/>
              </a:pPr>
              <a:t>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370D6B4D-44D3-4397-B537-9B7ECCB942ED}" type="slidenum">
              <a:rPr lang="en-US" altLang="en-US" sz="1200" smtClean="0"/>
              <a:pPr eaLnBrk="1" hangingPunct="1">
                <a:defRPr/>
              </a:pPr>
              <a:t>3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E0FB85E1-A4DE-4D2C-9243-48020BE48096}" type="slidenum">
              <a:rPr lang="en-US" altLang="en-US" sz="1200" smtClean="0"/>
              <a:pPr eaLnBrk="1" hangingPunct="1">
                <a:defRPr/>
              </a:pPr>
              <a:t>4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5C22E93E-ABE5-4E39-B986-9F6DAEB8917E}" type="slidenum">
              <a:rPr lang="en-US" altLang="en-US" sz="1200" smtClean="0"/>
              <a:pPr eaLnBrk="1" hangingPunct="1">
                <a:defRPr/>
              </a:pPr>
              <a:t>5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062908C8-E464-48B1-AFE3-98531527EDE4}" type="slidenum">
              <a:rPr lang="en-US" altLang="en-US" sz="1200" smtClean="0"/>
              <a:pPr eaLnBrk="1" hangingPunct="1">
                <a:defRPr/>
              </a:pPr>
              <a:t>6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9928CB14-837C-4A68-8DF5-F0E6BE2A8DD6}" type="slidenum">
              <a:rPr lang="en-US" altLang="en-US" sz="1200" smtClean="0"/>
              <a:pPr eaLnBrk="1" hangingPunct="1">
                <a:defRPr/>
              </a:pPr>
              <a:t>7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C0F01B91-EB58-4F03-8D24-8DDBD43DFF6D}" type="slidenum">
              <a:rPr lang="en-US" altLang="en-US" sz="1200" smtClean="0"/>
              <a:pPr eaLnBrk="1" hangingPunct="1">
                <a:defRPr/>
              </a:pPr>
              <a:t>8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E1FFC56A-F365-4B3B-AC21-1EB9FE889E76}" type="slidenum">
              <a:rPr lang="en-US" altLang="en-US" sz="1200" smtClean="0"/>
              <a:pPr eaLnBrk="1" hangingPunct="1">
                <a:defRPr/>
              </a:pPr>
              <a:t>9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5001925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6911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5" r:id="rId1"/>
    <p:sldLayoutId id="2147483726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684076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H019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世上罪人</a:t>
            </a:r>
            <a:r>
              <a:rPr lang="zh-TW" altLang="en-US" sz="2600" dirty="0"/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為何徬徨</a:t>
            </a:r>
            <a:b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SOULS OF MEN, WHY YE SCATTER (1/5)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6652"/>
            <a:ext cx="9144000" cy="3662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世上罪人，為何徬徨、遁走、驚懼如迷羊？</a:t>
            </a:r>
          </a:p>
          <a:p>
            <a:pPr algn="ctr"/>
            <a:r>
              <a:rPr lang="en-US" altLang="zh-TW" sz="2800" dirty="0"/>
              <a:t>Souls of men, why will ye scatter</a:t>
            </a:r>
          </a:p>
          <a:p>
            <a:pPr algn="ctr"/>
            <a:r>
              <a:rPr lang="en-US" altLang="zh-TW" sz="2800" dirty="0"/>
              <a:t>Like a crowd of frightened sheep?</a:t>
            </a:r>
          </a:p>
          <a:p>
            <a:pPr algn="ctr"/>
            <a:r>
              <a:rPr lang="zh-TW" altLang="en-US" dirty="0"/>
              <a:t>愚頑靈魂，為何遠離  不就主愛深似洋？</a:t>
            </a:r>
          </a:p>
          <a:p>
            <a:pPr algn="ctr"/>
            <a:r>
              <a:rPr lang="en-US" altLang="zh-TW" sz="2800" dirty="0"/>
              <a:t>Foolish hearts, why will ye wander</a:t>
            </a:r>
          </a:p>
          <a:p>
            <a:pPr algn="ctr"/>
            <a:r>
              <a:rPr lang="en-US" altLang="zh-TW" sz="2800" dirty="0"/>
              <a:t>From a love so true and deep?</a:t>
            </a:r>
          </a:p>
          <a:p>
            <a:pPr eaLnBrk="1" hangingPunct="1"/>
            <a:endParaRPr lang="en-US" altLang="zh-TW" sz="2800" dirty="0"/>
          </a:p>
          <a:p>
            <a:pPr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80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H019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/>
            <a:r>
              <a:rPr lang="zh-TW" altLang="en-US" dirty="0"/>
              <a:t>如果我愛更為簡單，就照祂話相信祂；</a:t>
            </a:r>
          </a:p>
          <a:p>
            <a:pPr algn="ctr"/>
            <a:r>
              <a:rPr lang="en-US" altLang="zh-TW" sz="2800" dirty="0"/>
              <a:t>If our love were but more simple,</a:t>
            </a:r>
          </a:p>
          <a:p>
            <a:pPr algn="ctr"/>
            <a:r>
              <a:rPr lang="en-US" altLang="zh-TW" sz="2800" dirty="0"/>
              <a:t>We should take Him at His word;</a:t>
            </a:r>
          </a:p>
          <a:p>
            <a:pPr algn="ctr"/>
            <a:r>
              <a:rPr lang="zh-TW" altLang="en-US" dirty="0"/>
              <a:t>我的生命就更平安，只靠我主的提拔。</a:t>
            </a:r>
          </a:p>
          <a:p>
            <a:pPr algn="ctr"/>
            <a:r>
              <a:rPr lang="en-US" altLang="zh-TW" sz="2800" dirty="0"/>
              <a:t>And our lives would be all sunshine</a:t>
            </a:r>
          </a:p>
          <a:p>
            <a:pPr algn="ctr"/>
            <a:r>
              <a:rPr lang="en-US" altLang="zh-TW" sz="2800" dirty="0"/>
              <a:t>In the sweetness of our Lord.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80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H019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/>
            <a:r>
              <a:rPr lang="zh-TW" altLang="en-US" dirty="0"/>
              <a:t>那有牧人可比耶穌  溫柔、甘甜的一半？</a:t>
            </a:r>
          </a:p>
          <a:p>
            <a:pPr algn="ctr"/>
            <a:r>
              <a:rPr lang="en-US" altLang="zh-TW" sz="2800" dirty="0"/>
              <a:t>Was there ever kindest shepherd</a:t>
            </a:r>
          </a:p>
          <a:p>
            <a:pPr algn="ctr"/>
            <a:r>
              <a:rPr lang="en-US" altLang="zh-TW" sz="2800" dirty="0"/>
              <a:t>Half so gentle, half so sweet,</a:t>
            </a:r>
          </a:p>
          <a:p>
            <a:pPr algn="ctr"/>
            <a:r>
              <a:rPr lang="zh-TW" altLang="en-US" dirty="0"/>
              <a:t>祂是救主，按名招呼、引領迷羊入羊圈。</a:t>
            </a:r>
          </a:p>
          <a:p>
            <a:pPr algn="ctr"/>
            <a:r>
              <a:rPr lang="en-US" altLang="zh-TW" sz="2800" dirty="0"/>
              <a:t>As the Savior Who would have us</a:t>
            </a:r>
          </a:p>
          <a:p>
            <a:pPr algn="ctr"/>
            <a:r>
              <a:rPr lang="en-US" altLang="zh-TW" sz="2800" dirty="0"/>
              <a:t>Come and gather round His feet?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1672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H019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/>
            <a:r>
              <a:rPr lang="zh-TW" altLang="en-US" dirty="0"/>
              <a:t>沒有一種寬廣，可比  神懷中慈愛無疆；</a:t>
            </a:r>
          </a:p>
          <a:p>
            <a:pPr algn="ctr"/>
            <a:r>
              <a:rPr lang="en-US" altLang="zh-TW" sz="2800" dirty="0"/>
              <a:t>There’s a wideness in God’s mercy,</a:t>
            </a:r>
          </a:p>
          <a:p>
            <a:pPr algn="ctr"/>
            <a:r>
              <a:rPr lang="en-US" altLang="zh-TW" sz="2800" dirty="0"/>
              <a:t>Like the wideness of the sea;</a:t>
            </a:r>
          </a:p>
          <a:p>
            <a:pPr algn="ctr"/>
            <a:r>
              <a:rPr lang="zh-TW" altLang="en-US" dirty="0"/>
              <a:t>沒有一種自由，可比 公義之愛更釋放。</a:t>
            </a:r>
          </a:p>
          <a:p>
            <a:pPr algn="ctr"/>
            <a:r>
              <a:rPr lang="en-US" altLang="zh-TW" sz="2800" dirty="0"/>
              <a:t>There’s a kindness in His justice,</a:t>
            </a:r>
          </a:p>
          <a:p>
            <a:pPr algn="ctr"/>
            <a:r>
              <a:rPr lang="en-US" altLang="zh-TW" sz="2800" dirty="0"/>
              <a:t>Which is more than liberty.</a:t>
            </a:r>
          </a:p>
          <a:p>
            <a:pPr eaLnBrk="1" hangingPunct="1"/>
            <a:endParaRPr lang="en-US" altLang="zh-TW" sz="2800" dirty="0"/>
          </a:p>
          <a:p>
            <a:pPr algn="ctr" eaLnBrk="1" hangingPunct="1"/>
            <a:endParaRPr lang="en-US" altLang="zh-TW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80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H019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/>
            <a:r>
              <a:rPr lang="zh-TW" altLang="en-US" dirty="0"/>
              <a:t>在地所有憂傷，無不 在天更得祂慈慰，</a:t>
            </a:r>
          </a:p>
          <a:p>
            <a:pPr algn="ctr"/>
            <a:r>
              <a:rPr lang="en-US" altLang="zh-TW" sz="2800" dirty="0"/>
              <a:t>There is no place where earth’s sorrows</a:t>
            </a:r>
          </a:p>
          <a:p>
            <a:pPr algn="ctr"/>
            <a:r>
              <a:rPr lang="en-US" altLang="zh-TW" sz="2800" dirty="0"/>
              <a:t>Are more felt than up in heaven;</a:t>
            </a:r>
          </a:p>
          <a:p>
            <a:pPr algn="ctr"/>
            <a:r>
              <a:rPr lang="zh-TW" altLang="en-US" dirty="0"/>
              <a:t>在地所有失敗、頓挫，在天均得祂恩惠。</a:t>
            </a:r>
          </a:p>
          <a:p>
            <a:pPr algn="ctr"/>
            <a:r>
              <a:rPr lang="en-US" altLang="zh-TW" sz="2800" dirty="0"/>
              <a:t>There is no place where earth’s failings</a:t>
            </a:r>
          </a:p>
          <a:p>
            <a:pPr algn="ctr"/>
            <a:r>
              <a:rPr lang="en-US" altLang="zh-TW" sz="2800" dirty="0"/>
              <a:t>Have such kindly judgment given.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324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H019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/>
            <a:r>
              <a:rPr lang="zh-TW" altLang="en-US" dirty="0"/>
              <a:t>從無一種歡迎聲音，滿載恩典迎罪囚；</a:t>
            </a:r>
          </a:p>
          <a:p>
            <a:pPr algn="ctr"/>
            <a:r>
              <a:rPr lang="en-US" altLang="zh-TW" sz="2800" dirty="0"/>
              <a:t>There is welcome for the sinner,</a:t>
            </a:r>
          </a:p>
          <a:p>
            <a:pPr algn="ctr"/>
            <a:r>
              <a:rPr lang="en-US" altLang="zh-TW" sz="2800" dirty="0"/>
              <a:t>And more graces for the good;</a:t>
            </a:r>
          </a:p>
          <a:p>
            <a:pPr algn="ctr"/>
            <a:r>
              <a:rPr lang="zh-TW" altLang="en-US" dirty="0"/>
              <a:t>從無一位醫治救主，能抹寶血敷膏油。</a:t>
            </a:r>
          </a:p>
          <a:p>
            <a:pPr algn="ctr"/>
            <a:r>
              <a:rPr lang="en-US" altLang="zh-TW" sz="2800" dirty="0"/>
              <a:t>There is mercy with the Savior;</a:t>
            </a:r>
          </a:p>
          <a:p>
            <a:pPr algn="ctr"/>
            <a:r>
              <a:rPr lang="en-US" altLang="zh-TW" sz="2800" dirty="0"/>
              <a:t>There is healing in His Blood.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80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H019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/>
            <a:r>
              <a:rPr lang="zh-TW" altLang="en-US" dirty="0"/>
              <a:t>在此有一浩大恩典，澤被所有憂傷魂，</a:t>
            </a:r>
          </a:p>
          <a:p>
            <a:pPr algn="ctr"/>
            <a:r>
              <a:rPr lang="en-US" altLang="zh-TW" sz="2800" dirty="0"/>
              <a:t>There is grace enough for thousands</a:t>
            </a:r>
          </a:p>
          <a:p>
            <a:pPr algn="ctr"/>
            <a:r>
              <a:rPr lang="en-US" altLang="zh-TW" sz="2800" dirty="0"/>
              <a:t>Of new words as great as this;</a:t>
            </a:r>
          </a:p>
          <a:p>
            <a:pPr algn="ctr"/>
            <a:r>
              <a:rPr lang="zh-TW" altLang="en-US" dirty="0"/>
              <a:t>在彼有一蒙福天鄉，廣納所有新造人。</a:t>
            </a:r>
            <a:endParaRPr lang="en-US" altLang="zh-TW" dirty="0"/>
          </a:p>
          <a:p>
            <a:pPr algn="ctr"/>
            <a:r>
              <a:rPr lang="en-US" altLang="zh-TW" sz="2800" dirty="0"/>
              <a:t>There is room for fresh creations</a:t>
            </a:r>
          </a:p>
          <a:p>
            <a:pPr algn="ctr"/>
            <a:r>
              <a:rPr lang="en-US" altLang="zh-TW" sz="2800" dirty="0"/>
              <a:t>In that upper home of bliss.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324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H019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  <a:endParaRPr lang="zh-TW" altLang="en-US" sz="2400" dirty="0"/>
          </a:p>
          <a:p>
            <a:pPr algn="ctr"/>
            <a:r>
              <a:rPr lang="zh-TW" altLang="en-US" dirty="0"/>
              <a:t>因神的愛更是廣闊，勝過人心的度量；</a:t>
            </a:r>
          </a:p>
          <a:p>
            <a:pPr algn="ctr"/>
            <a:r>
              <a:rPr lang="en-US" altLang="zh-TW" sz="2800" dirty="0"/>
              <a:t>For the love of God is broader</a:t>
            </a:r>
          </a:p>
          <a:p>
            <a:pPr algn="ctr"/>
            <a:r>
              <a:rPr lang="en-US" altLang="zh-TW" sz="2800" dirty="0"/>
              <a:t>Than the measures of man's mind,</a:t>
            </a:r>
          </a:p>
          <a:p>
            <a:pPr algn="ctr"/>
            <a:r>
              <a:rPr lang="zh-TW" altLang="en-US" dirty="0"/>
              <a:t>永遠的愛不可捉摸，非常希奇不勉強。</a:t>
            </a:r>
          </a:p>
          <a:p>
            <a:pPr algn="ctr"/>
            <a:r>
              <a:rPr lang="en-US" altLang="zh-TW" sz="2800" dirty="0"/>
              <a:t>And the heart of the Eternal</a:t>
            </a:r>
          </a:p>
          <a:p>
            <a:pPr algn="ctr"/>
            <a:r>
              <a:rPr lang="en-US" altLang="zh-TW" sz="2800" dirty="0"/>
              <a:t>Is most wonderfully kind.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80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H019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/>
            <a:r>
              <a:rPr lang="zh-TW" altLang="en-US" dirty="0"/>
              <a:t>神有充足豐富救贖，顯自流盡的寶血；</a:t>
            </a:r>
          </a:p>
          <a:p>
            <a:pPr algn="ctr"/>
            <a:r>
              <a:rPr lang="en-US" altLang="zh-TW" sz="2800" dirty="0"/>
              <a:t>There is plentiful redemption</a:t>
            </a:r>
          </a:p>
          <a:p>
            <a:pPr algn="ctr"/>
            <a:r>
              <a:rPr lang="en-US" altLang="zh-TW" sz="2800" dirty="0"/>
              <a:t>In the Blood that has been shed;</a:t>
            </a:r>
          </a:p>
          <a:p>
            <a:pPr algn="ctr"/>
            <a:r>
              <a:rPr lang="zh-TW" altLang="en-US" dirty="0"/>
              <a:t>所有肢體都蒙祝福，在於元首的痛絕。</a:t>
            </a:r>
          </a:p>
          <a:p>
            <a:pPr algn="ctr"/>
            <a:r>
              <a:rPr lang="en-US" altLang="zh-TW" sz="2800" dirty="0"/>
              <a:t>There is joy for all the members</a:t>
            </a:r>
          </a:p>
          <a:p>
            <a:pPr algn="ctr"/>
            <a:r>
              <a:rPr lang="en-US" altLang="zh-TW" sz="2800" dirty="0"/>
              <a:t>In the sorrows of the Head.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191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H019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  <a:endParaRPr lang="zh-TW" altLang="en-US" sz="2400" dirty="0"/>
          </a:p>
          <a:p>
            <a:pPr algn="ctr"/>
            <a:r>
              <a:rPr lang="zh-TW" altLang="en-US" dirty="0"/>
              <a:t>疲困靈魂，請親耶穌！請來，不要稍徘徊；</a:t>
            </a:r>
          </a:p>
          <a:p>
            <a:pPr algn="ctr"/>
            <a:r>
              <a:rPr lang="en-US" altLang="zh-TW" sz="2800" dirty="0"/>
              <a:t>Pining souls! Come nearer Jesus,</a:t>
            </a:r>
          </a:p>
          <a:p>
            <a:pPr algn="ctr"/>
            <a:r>
              <a:rPr lang="en-US" altLang="zh-TW" sz="2800" dirty="0"/>
              <a:t>And oh come not doubting thus,</a:t>
            </a:r>
          </a:p>
          <a:p>
            <a:pPr algn="ctr"/>
            <a:r>
              <a:rPr lang="zh-TW" altLang="en-US" dirty="0"/>
              <a:t>當以信心信得更固，祂心無盡的慈悲。</a:t>
            </a:r>
          </a:p>
          <a:p>
            <a:pPr algn="ctr"/>
            <a:r>
              <a:rPr lang="en-US" altLang="zh-TW" sz="2800" dirty="0"/>
              <a:t>But with faith that trusts more bravely</a:t>
            </a:r>
          </a:p>
          <a:p>
            <a:pPr algn="ctr"/>
            <a:r>
              <a:rPr lang="en-US" altLang="zh-TW" sz="2800" dirty="0"/>
              <a:t>His huge tenderness for us.</a:t>
            </a:r>
          </a:p>
          <a:p>
            <a:pPr algn="ctr">
              <a:lnSpc>
                <a:spcPct val="120000"/>
              </a:lnSpc>
            </a:pPr>
            <a:endParaRPr lang="en-US" altLang="zh-TW" sz="2800" dirty="0"/>
          </a:p>
          <a:p>
            <a:pPr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811</TotalTime>
  <Words>628</Words>
  <Application>Microsoft Office PowerPoint</Application>
  <PresentationFormat>On-screen Show (16:9)</PresentationFormat>
  <Paragraphs>80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H019  世上罪人，為何徬徨 SOULS OF MEN, WHY YE SCATTER (1/5)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H019 世上罪人, 為何徬徨SOULS OF MEN, WHY YE SCATTER</dc:title>
  <dc:subject>Hymnary 聖徒詩歌</dc:subject>
  <dc:creator>Frederick W. Faber</dc:creator>
  <cp:lastModifiedBy>Timothy Liang</cp:lastModifiedBy>
  <cp:revision>83</cp:revision>
  <dcterms:created xsi:type="dcterms:W3CDTF">2001-04-19T19:07:54Z</dcterms:created>
  <dcterms:modified xsi:type="dcterms:W3CDTF">2017-07-31T22:38:11Z</dcterms:modified>
</cp:coreProperties>
</file>